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87" r:id="rId3"/>
  </p:sldMasterIdLst>
  <p:sldIdLst>
    <p:sldId id="281" r:id="rId4"/>
    <p:sldId id="278" r:id="rId5"/>
    <p:sldId id="261" r:id="rId6"/>
    <p:sldId id="258" r:id="rId7"/>
    <p:sldId id="277" r:id="rId8"/>
    <p:sldId id="259" r:id="rId9"/>
    <p:sldId id="260" r:id="rId10"/>
    <p:sldId id="262" r:id="rId11"/>
    <p:sldId id="280" r:id="rId12"/>
    <p:sldId id="279" r:id="rId13"/>
    <p:sldId id="265" r:id="rId14"/>
    <p:sldId id="283" r:id="rId15"/>
    <p:sldId id="275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CC"/>
    <a:srgbClr val="33CCCC"/>
    <a:srgbClr val="6600CC"/>
    <a:srgbClr val="B4FBA3"/>
    <a:srgbClr val="FF0000"/>
    <a:srgbClr val="3333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437A-8B84-424E-AEE7-AFF5BA6BE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CDBF-0A70-4BBD-971A-50889A421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D393-AD19-47A5-8E50-A9E4562A0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1"/>
                    <a:chOff x="2864" y="2018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4"/>
                    <a:chOff x="2896" y="1831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1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6"/>
                    <a:ext cx="1257" cy="2323"/>
                    <a:chOff x="637" y="1654"/>
                    <a:chExt cx="1257" cy="2323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3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9"/>
                    <a:ext cx="2461" cy="1333"/>
                    <a:chOff x="-5" y="2197"/>
                    <a:chExt cx="2461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7"/>
                      <a:ext cx="1812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6"/>
                    <a:chOff x="-74" y="1813"/>
                    <a:chExt cx="2472" cy="926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8"/>
                    <a:chOff x="23" y="1590"/>
                    <a:chExt cx="2339" cy="658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1"/>
                    <a:chOff x="911" y="590"/>
                    <a:chExt cx="1767" cy="741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3"/>
                    <a:ext cx="1693" cy="889"/>
                    <a:chOff x="1120" y="303"/>
                    <a:chExt cx="1693" cy="889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3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1"/>
                    <a:ext cx="778" cy="1519"/>
                    <a:chOff x="1634" y="99"/>
                    <a:chExt cx="778" cy="1519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26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4" cy="1534"/>
                    <a:chOff x="1935" y="32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6"/>
                    <a:chOff x="2802" y="43"/>
                    <a:chExt cx="636" cy="1516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4" y="937"/>
                      <a:ext cx="1060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2"/>
                    <a:ext cx="1014" cy="1464"/>
                    <a:chOff x="2937" y="160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0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7"/>
                    <a:ext cx="460" cy="2332"/>
                    <a:chOff x="1949" y="1984"/>
                    <a:chExt cx="493" cy="2607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5" y="2690"/>
                      <a:ext cx="1714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7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9" y="1688"/>
                    <a:ext cx="1124" cy="2426"/>
                    <a:chOff x="3335" y="1716"/>
                    <a:chExt cx="1124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3"/>
                    <a:chOff x="3180" y="1867"/>
                    <a:chExt cx="883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5" y="2105"/>
                    <a:ext cx="426" cy="2185"/>
                    <a:chOff x="2290" y="2133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1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392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92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FDDF-BBED-4BC4-9F8F-B91D21202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E40B-4087-4E83-8FEF-F0D933128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1F50F-2315-4682-B0E4-A01E284AC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28E0-CAED-4B0B-8019-56FD48437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7A47-977F-4941-A7C7-30A751842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8127-3CF7-4690-ABA7-1506F4B70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DC1F-E24D-4E77-A862-5BF1A3445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7C22-AD29-411A-99A6-687DDE257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707D-BF86-40F0-A663-6035EC798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8DF5-7395-43DF-A0F1-ACC321AD3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39CE-B255-4E85-B5B2-C3E670A6F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87F4-2B24-4FEC-A507-0A3EB2F25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85F3-1E09-4206-9140-BEB8D8806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C97AB-F948-4B67-AE18-4BABB7D27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E47F3-8022-4589-9416-3C7BE6B9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AC54B-2450-481A-B670-CF15C2777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26B1-9EA2-4F2D-A1B4-ACB87A4D7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30ED-3180-414D-9EFF-A31229624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0B79-62C1-4FB8-B631-30810E823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175B5-1F57-4EB5-B5B8-1E67B4FC0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2F5EF-F40A-4AAD-A523-51FDA9F26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769A-4094-43D0-A04C-C20082BE0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7F47-F671-4FAD-B8A1-762372BC0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CE66-E2A3-488B-929B-7729337E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13BB-55DD-43E5-B237-8FFCB006C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236A-05AE-4F76-B6F5-84A2ADF2A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A88A-7358-495C-8D72-DA35FE0B7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D9E6-92A2-4F37-855D-B1C5D161F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58BE-3E87-420E-B6FA-A4933C08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62BB-0D6F-466A-886A-74A2C898B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D7168F-FBBC-45F1-9426-A1EBDD019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797" r:id="rId3"/>
    <p:sldLayoutId id="2147483796" r:id="rId4"/>
    <p:sldLayoutId id="2147483795" r:id="rId5"/>
    <p:sldLayoutId id="2147483794" r:id="rId6"/>
    <p:sldLayoutId id="2147483793" r:id="rId7"/>
    <p:sldLayoutId id="2147483792" r:id="rId8"/>
    <p:sldLayoutId id="2147483791" r:id="rId9"/>
    <p:sldLayoutId id="2147483790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277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277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277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27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7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332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4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278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5" y="2236"/>
                    <a:ext cx="1705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8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7" y="3141"/>
                    <a:ext cx="910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4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278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279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279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9"/>
                    <a:ext cx="1680" cy="34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279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280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2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280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1" y="1128"/>
                    <a:ext cx="1249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280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3" y="2343"/>
                    <a:ext cx="1726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28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281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281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281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282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9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282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28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283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283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283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28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0" y="916"/>
                    <a:ext cx="1043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284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284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284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4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337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285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0" y="928"/>
                    <a:ext cx="104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285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285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286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7" y="3495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286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4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286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1" y="267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3" y="388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286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28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4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7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287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0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8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287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6" y="2703"/>
                    <a:ext cx="1454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8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288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8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2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3288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31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9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041B3E3-9368-402B-A820-32C87B57F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09" r:id="rId2"/>
    <p:sldLayoutId id="2147483808" r:id="rId3"/>
    <p:sldLayoutId id="2147483807" r:id="rId4"/>
    <p:sldLayoutId id="2147483806" r:id="rId5"/>
    <p:sldLayoutId id="2147483805" r:id="rId6"/>
    <p:sldLayoutId id="2147483804" r:id="rId7"/>
    <p:sldLayoutId id="2147483803" r:id="rId8"/>
    <p:sldLayoutId id="2147483802" r:id="rId9"/>
    <p:sldLayoutId id="2147483801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D76443-2A7B-4B87-B21B-86A5AD08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18" r:id="rId3"/>
    <p:sldLayoutId id="2147483817" r:id="rId4"/>
    <p:sldLayoutId id="2147483816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9900CC"/>
                </a:solidFill>
                <a:latin typeface="Comic Sans MS" pitchFamily="66" charset="0"/>
              </a:rPr>
              <a:t>Звёздный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337050"/>
            <a:ext cx="6400800" cy="2520950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FF9933"/>
                </a:solidFill>
              </a:rPr>
              <a:t>Ч  А  С</a:t>
            </a:r>
          </a:p>
        </p:txBody>
      </p:sp>
      <p:pic>
        <p:nvPicPr>
          <p:cNvPr id="1027" name="Picture 3" descr="C:\Users\Nadyu\Desktop\архив рисунков\d0155141aa85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-315913"/>
            <a:ext cx="72120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613" y="3716338"/>
            <a:ext cx="5113337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Звездный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0" y="0"/>
          <a:ext cx="9144000" cy="726351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Президент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Совет Федерации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Государственная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Дума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Входят в состав Федерального </a:t>
                      </a:r>
                      <a:b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</a:b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Собрания РФ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21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7122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7123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420938"/>
            <a:ext cx="28797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24" name="Группа 13"/>
          <p:cNvGrpSpPr>
            <a:grpSpLocks/>
          </p:cNvGrpSpPr>
          <p:nvPr/>
        </p:nvGrpSpPr>
        <p:grpSpPr bwMode="auto">
          <a:xfrm>
            <a:off x="827088" y="2492375"/>
            <a:ext cx="1441450" cy="1450975"/>
            <a:chOff x="683568" y="2276872"/>
            <a:chExt cx="1882899" cy="1882899"/>
          </a:xfrm>
        </p:grpSpPr>
        <p:pic>
          <p:nvPicPr>
            <p:cNvPr id="47129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Прямоугольник 1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110" y="1960897"/>
              <a:ext cx="2725758" cy="2341752"/>
            </a:xfrm>
            <a:prstGeom prst="rect">
              <a:avLst/>
            </a:prstGeom>
            <a:noFill/>
          </p:spPr>
        </p:pic>
      </p:grpSp>
      <p:sp>
        <p:nvSpPr>
          <p:cNvPr id="47125" name="TextBox 17"/>
          <p:cNvSpPr txBox="1">
            <a:spLocks noChangeArrowheads="1"/>
          </p:cNvSpPr>
          <p:nvPr/>
        </p:nvSpPr>
        <p:spPr bwMode="auto">
          <a:xfrm>
            <a:off x="900113" y="3860800"/>
            <a:ext cx="1798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pic>
        <p:nvPicPr>
          <p:cNvPr id="47126" name="Picture 2" descr="C:\Users\Nadyu\Desktop\архив рисунков\disco_colored_lights_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636838"/>
            <a:ext cx="14398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3038" y="2425700"/>
            <a:ext cx="2084387" cy="1804988"/>
          </a:xfrm>
          <a:prstGeom prst="rect">
            <a:avLst/>
          </a:prstGeom>
          <a:noFill/>
        </p:spPr>
      </p:pic>
      <p:sp>
        <p:nvSpPr>
          <p:cNvPr id="47128" name="TextBox 17"/>
          <p:cNvSpPr txBox="1">
            <a:spLocks noChangeArrowheads="1"/>
          </p:cNvSpPr>
          <p:nvPr/>
        </p:nvSpPr>
        <p:spPr bwMode="auto">
          <a:xfrm>
            <a:off x="6659563" y="3933825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B4FBA3"/>
          </a:solidFill>
        </p:spPr>
        <p:txBody>
          <a:bodyPr anchor="t"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справедливость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b="1" dirty="0" smtClean="0"/>
          </a:p>
        </p:txBody>
      </p:sp>
      <p:pic>
        <p:nvPicPr>
          <p:cNvPr id="12291" name="Picture 12" descr="CUB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9563" y="5084763"/>
            <a:ext cx="1271587" cy="1341437"/>
          </a:xfrm>
        </p:spPr>
      </p:pic>
      <p:pic>
        <p:nvPicPr>
          <p:cNvPr id="12292" name="Picture 10" descr="TOY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0650" y="5661025"/>
            <a:ext cx="1042988" cy="917575"/>
          </a:xfrm>
        </p:spPr>
      </p:pic>
      <p:pic>
        <p:nvPicPr>
          <p:cNvPr id="12293" name="Picture 5" descr="C:\Users\Nadyu\Desktop\архив рисунков\disco_question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500438"/>
            <a:ext cx="21097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5516563"/>
            <a:ext cx="30241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sz="3600" dirty="0" smtClean="0">
                <a:solidFill>
                  <a:schemeClr val="accent6"/>
                </a:solidFill>
              </a:rPr>
              <a:t>слова </a:t>
            </a:r>
            <a:r>
              <a:rPr lang="ru-RU" sz="2800" dirty="0" smtClean="0">
                <a:solidFill>
                  <a:schemeClr val="accent6"/>
                </a:solidFill>
              </a:rPr>
              <a:t>(сущ. </a:t>
            </a:r>
            <a:r>
              <a:rPr lang="ru-RU" sz="2800" smtClean="0">
                <a:solidFill>
                  <a:schemeClr val="accent6"/>
                </a:solidFill>
              </a:rPr>
              <a:t>в  им.падеже</a:t>
            </a:r>
            <a:r>
              <a:rPr lang="ru-RU" sz="2800" dirty="0" smtClean="0">
                <a:solidFill>
                  <a:schemeClr val="accent6"/>
                </a:solidFill>
              </a:rPr>
              <a:t>, ед.ч.):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1-ый игрок</a:t>
            </a:r>
          </a:p>
          <a:p>
            <a:pPr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2-ой игрок</a:t>
            </a: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913" y="115888"/>
            <a:ext cx="6985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справедливость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772400" cy="936625"/>
          </a:xfrm>
        </p:spPr>
        <p:txBody>
          <a:bodyPr/>
          <a:lstStyle/>
          <a:p>
            <a:pPr algn="ctr" eaLnBrk="1" hangingPunct="1"/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Bookman Old Style" pitchFamily="18" charset="0"/>
              </a:rPr>
              <a:t>ПОЗДРАВЛЯЕМ</a:t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b="1" smtClean="0">
                <a:latin typeface="Bookman Old Style" pitchFamily="18" charset="0"/>
              </a:rPr>
              <a:t>победителя</a:t>
            </a:r>
            <a:r>
              <a:rPr lang="ru-RU" sz="5400" smtClean="0">
                <a:latin typeface="Bookman Old Style" pitchFamily="18" charset="0"/>
              </a:rPr>
              <a:t/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smtClean="0">
                <a:latin typeface="Bookman Old Style" pitchFamily="18" charset="0"/>
              </a:rPr>
              <a:t>игры</a:t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smtClean="0">
                <a:latin typeface="Bookman Old Style" pitchFamily="18" charset="0"/>
              </a:rPr>
              <a:t> «ЗВЕЗДНЫЙ ЧАС»</a:t>
            </a:r>
          </a:p>
        </p:txBody>
      </p:sp>
      <p:pic>
        <p:nvPicPr>
          <p:cNvPr id="14339" name="Picture 4" descr="AWAR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5013325"/>
            <a:ext cx="2592387" cy="1625600"/>
          </a:xfrm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4500563" y="6092825"/>
            <a:ext cx="28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 Black" pitchFamily="34" charset="0"/>
              </a:rPr>
              <a:t>I</a:t>
            </a:r>
            <a:endParaRPr lang="ru-RU" sz="2800" b="1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48488" cy="981075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Звездный час победителя</a:t>
            </a:r>
            <a:endParaRPr lang="ru-RU" sz="2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179388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00672"/>
                <a:gridCol w="3095328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1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38932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8933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238" y="2349500"/>
            <a:ext cx="2900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TextBox 14"/>
          <p:cNvSpPr txBox="1">
            <a:spLocks noChangeArrowheads="1"/>
          </p:cNvSpPr>
          <p:nvPr/>
        </p:nvSpPr>
        <p:spPr bwMode="auto">
          <a:xfrm>
            <a:off x="755650" y="3860800"/>
            <a:ext cx="158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тур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8935" name="TextBox 19"/>
          <p:cNvSpPr txBox="1">
            <a:spLocks noChangeArrowheads="1"/>
          </p:cNvSpPr>
          <p:nvPr/>
        </p:nvSpPr>
        <p:spPr bwMode="auto">
          <a:xfrm>
            <a:off x="3779838" y="98107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8936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708275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6804025" y="4724400"/>
            <a:ext cx="2160588" cy="1944688"/>
            <a:chOff x="6804248" y="4725144"/>
            <a:chExt cx="2160240" cy="1944216"/>
          </a:xfrm>
        </p:grpSpPr>
        <p:sp>
          <p:nvSpPr>
            <p:cNvPr id="24" name="Блок-схема: несколько документов 23"/>
            <p:cNvSpPr/>
            <p:nvPr/>
          </p:nvSpPr>
          <p:spPr>
            <a:xfrm>
              <a:off x="6804248" y="4725144"/>
              <a:ext cx="2160240" cy="194421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7" name="TextBox 24"/>
            <p:cNvSpPr txBox="1">
              <a:spLocks noChangeArrowheads="1"/>
            </p:cNvSpPr>
            <p:nvPr/>
          </p:nvSpPr>
          <p:spPr bwMode="auto">
            <a:xfrm>
              <a:off x="6804248" y="5301208"/>
              <a:ext cx="20162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b="1">
                  <a:solidFill>
                    <a:schemeClr val="bg1"/>
                  </a:solidFill>
                </a:rPr>
                <a:t>12 сентября</a:t>
              </a:r>
            </a:p>
          </p:txBody>
        </p:sp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6732588" y="188913"/>
            <a:ext cx="2124075" cy="1800225"/>
            <a:chOff x="6732240" y="188640"/>
            <a:chExt cx="2123728" cy="1800200"/>
          </a:xfrm>
        </p:grpSpPr>
        <p:sp>
          <p:nvSpPr>
            <p:cNvPr id="27" name="Блок-схема: несколько документов 26"/>
            <p:cNvSpPr/>
            <p:nvPr/>
          </p:nvSpPr>
          <p:spPr>
            <a:xfrm>
              <a:off x="6732240" y="188640"/>
              <a:ext cx="2123728" cy="1800200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5" name="TextBox 32"/>
            <p:cNvSpPr txBox="1">
              <a:spLocks noChangeArrowheads="1"/>
            </p:cNvSpPr>
            <p:nvPr/>
          </p:nvSpPr>
          <p:spPr bwMode="auto">
            <a:xfrm>
              <a:off x="6804248" y="836712"/>
              <a:ext cx="1872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4  ноября</a:t>
              </a:r>
            </a:p>
          </p:txBody>
        </p:sp>
      </p:grp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3924300" y="260350"/>
            <a:ext cx="1871663" cy="1800225"/>
            <a:chOff x="3923928" y="260648"/>
            <a:chExt cx="1872208" cy="1800200"/>
          </a:xfrm>
        </p:grpSpPr>
        <p:sp>
          <p:nvSpPr>
            <p:cNvPr id="26" name="Блок-схема: несколько документов 25"/>
            <p:cNvSpPr/>
            <p:nvPr/>
          </p:nvSpPr>
          <p:spPr>
            <a:xfrm>
              <a:off x="3923928" y="260648"/>
              <a:ext cx="1872208" cy="1800200"/>
            </a:xfrm>
            <a:prstGeom prst="flowChartMultidocumen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3" name="TextBox 33"/>
            <p:cNvSpPr txBox="1">
              <a:spLocks noChangeArrowheads="1"/>
            </p:cNvSpPr>
            <p:nvPr/>
          </p:nvSpPr>
          <p:spPr bwMode="auto">
            <a:xfrm>
              <a:off x="4067944" y="908720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/>
                <a:t>1 мая</a:t>
              </a:r>
            </a:p>
          </p:txBody>
        </p:sp>
      </p:grpSp>
      <p:grpSp>
        <p:nvGrpSpPr>
          <p:cNvPr id="42" name="Группа 41"/>
          <p:cNvGrpSpPr>
            <a:grpSpLocks/>
          </p:cNvGrpSpPr>
          <p:nvPr/>
        </p:nvGrpSpPr>
        <p:grpSpPr bwMode="auto">
          <a:xfrm>
            <a:off x="6875463" y="2565400"/>
            <a:ext cx="2089150" cy="1871663"/>
            <a:chOff x="6876256" y="2564904"/>
            <a:chExt cx="2088232" cy="1872208"/>
          </a:xfrm>
        </p:grpSpPr>
        <p:sp>
          <p:nvSpPr>
            <p:cNvPr id="28" name="Блок-схема: несколько документов 27"/>
            <p:cNvSpPr/>
            <p:nvPr/>
          </p:nvSpPr>
          <p:spPr>
            <a:xfrm>
              <a:off x="6947662" y="2564904"/>
              <a:ext cx="2016826" cy="1872208"/>
            </a:xfrm>
            <a:prstGeom prst="flowChartMultidocumen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1" name="TextBox 34"/>
            <p:cNvSpPr txBox="1">
              <a:spLocks noChangeArrowheads="1"/>
            </p:cNvSpPr>
            <p:nvPr/>
          </p:nvSpPr>
          <p:spPr bwMode="auto">
            <a:xfrm>
              <a:off x="6876256" y="3212976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/>
                <a:t>12 декабря</a:t>
              </a:r>
            </a:p>
          </p:txBody>
        </p:sp>
      </p:grp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755650" y="4797425"/>
            <a:ext cx="2016125" cy="1871663"/>
            <a:chOff x="3779912" y="4797152"/>
            <a:chExt cx="2016224" cy="1872208"/>
          </a:xfrm>
        </p:grpSpPr>
        <p:sp>
          <p:nvSpPr>
            <p:cNvPr id="31" name="Блок-схема: несколько документов 30"/>
            <p:cNvSpPr/>
            <p:nvPr/>
          </p:nvSpPr>
          <p:spPr>
            <a:xfrm>
              <a:off x="3779912" y="4797152"/>
              <a:ext cx="2016224" cy="1872208"/>
            </a:xfrm>
            <a:prstGeom prst="flowChartMultidocumen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49" name="TextBox 35"/>
            <p:cNvSpPr txBox="1">
              <a:spLocks noChangeArrowheads="1"/>
            </p:cNvSpPr>
            <p:nvPr/>
          </p:nvSpPr>
          <p:spPr bwMode="auto">
            <a:xfrm>
              <a:off x="3779912" y="5517232"/>
              <a:ext cx="1800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/>
                <a:t>20 ноября</a:t>
              </a:r>
            </a:p>
          </p:txBody>
        </p:sp>
      </p:grpSp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900113" y="260350"/>
            <a:ext cx="2016125" cy="1728788"/>
            <a:chOff x="899592" y="260648"/>
            <a:chExt cx="2016224" cy="1728192"/>
          </a:xfrm>
        </p:grpSpPr>
        <p:sp>
          <p:nvSpPr>
            <p:cNvPr id="30" name="Блок-схема: несколько документов 29"/>
            <p:cNvSpPr/>
            <p:nvPr/>
          </p:nvSpPr>
          <p:spPr>
            <a:xfrm>
              <a:off x="899592" y="260648"/>
              <a:ext cx="2016224" cy="1728192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47" name="TextBox 36"/>
            <p:cNvSpPr txBox="1">
              <a:spLocks noChangeArrowheads="1"/>
            </p:cNvSpPr>
            <p:nvPr/>
          </p:nvSpPr>
          <p:spPr bwMode="auto">
            <a:xfrm>
              <a:off x="1187624" y="908720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1 июня</a:t>
              </a:r>
            </a:p>
          </p:txBody>
        </p:sp>
      </p:grpSp>
      <p:grpSp>
        <p:nvGrpSpPr>
          <p:cNvPr id="45" name="Группа 44"/>
          <p:cNvGrpSpPr>
            <a:grpSpLocks/>
          </p:cNvGrpSpPr>
          <p:nvPr/>
        </p:nvGrpSpPr>
        <p:grpSpPr bwMode="auto">
          <a:xfrm>
            <a:off x="3708400" y="4797425"/>
            <a:ext cx="2232025" cy="1871663"/>
            <a:chOff x="683568" y="4725144"/>
            <a:chExt cx="2232248" cy="1872208"/>
          </a:xfrm>
        </p:grpSpPr>
        <p:sp>
          <p:nvSpPr>
            <p:cNvPr id="32" name="Блок-схема: несколько документов 31"/>
            <p:cNvSpPr/>
            <p:nvPr/>
          </p:nvSpPr>
          <p:spPr>
            <a:xfrm>
              <a:off x="683568" y="4725144"/>
              <a:ext cx="2232248" cy="1872208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45" name="TextBox 37"/>
            <p:cNvSpPr txBox="1">
              <a:spLocks noChangeArrowheads="1"/>
            </p:cNvSpPr>
            <p:nvPr/>
          </p:nvSpPr>
          <p:spPr bwMode="auto">
            <a:xfrm>
              <a:off x="827584" y="5373216"/>
              <a:ext cx="1728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chemeClr val="bg1"/>
                  </a:solidFill>
                </a:rPr>
                <a:t>12 июня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9" name="Group 23"/>
          <p:cNvGraphicFramePr>
            <a:graphicFrameLocks noGrp="1"/>
          </p:cNvGraphicFramePr>
          <p:nvPr/>
        </p:nvGraphicFramePr>
        <p:xfrm>
          <a:off x="34925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55" name="Picture 22" descr="Безымянный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295525"/>
            <a:ext cx="30257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6" name="Text Box 32"/>
          <p:cNvSpPr txBox="1">
            <a:spLocks noChangeArrowheads="1"/>
          </p:cNvSpPr>
          <p:nvPr/>
        </p:nvSpPr>
        <p:spPr bwMode="auto">
          <a:xfrm>
            <a:off x="6156325" y="6308725"/>
            <a:ext cx="2808288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охотников и собирателей</a:t>
            </a:r>
          </a:p>
        </p:txBody>
      </p:sp>
      <p:sp>
        <p:nvSpPr>
          <p:cNvPr id="39957" name="Text Box 35"/>
          <p:cNvSpPr txBox="1">
            <a:spLocks noChangeArrowheads="1"/>
          </p:cNvSpPr>
          <p:nvPr/>
        </p:nvSpPr>
        <p:spPr bwMode="auto">
          <a:xfrm>
            <a:off x="3203575" y="1844675"/>
            <a:ext cx="25209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огородничества</a:t>
            </a:r>
            <a:endParaRPr lang="ru-RU" b="1"/>
          </a:p>
        </p:txBody>
      </p:sp>
      <p:sp>
        <p:nvSpPr>
          <p:cNvPr id="39958" name="Text Box 36"/>
          <p:cNvSpPr txBox="1">
            <a:spLocks noChangeArrowheads="1"/>
          </p:cNvSpPr>
          <p:nvPr/>
        </p:nvSpPr>
        <p:spPr bwMode="auto">
          <a:xfrm>
            <a:off x="6156325" y="4149725"/>
            <a:ext cx="2808288" cy="30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Земледельцев и скотоводов</a:t>
            </a:r>
          </a:p>
        </p:txBody>
      </p:sp>
      <p:sp>
        <p:nvSpPr>
          <p:cNvPr id="39959" name="Text Box 38"/>
          <p:cNvSpPr txBox="1">
            <a:spLocks noChangeArrowheads="1"/>
          </p:cNvSpPr>
          <p:nvPr/>
        </p:nvSpPr>
        <p:spPr bwMode="auto">
          <a:xfrm>
            <a:off x="6300788" y="1844675"/>
            <a:ext cx="2590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  </a:t>
            </a:r>
            <a:r>
              <a:rPr lang="ru-RU" sz="1600" b="1"/>
              <a:t>аграрное</a:t>
            </a:r>
            <a:endParaRPr lang="ru-RU" sz="2000" b="1"/>
          </a:p>
        </p:txBody>
      </p:sp>
      <p:sp>
        <p:nvSpPr>
          <p:cNvPr id="39960" name="Text Box 39"/>
          <p:cNvSpPr txBox="1">
            <a:spLocks noChangeArrowheads="1"/>
          </p:cNvSpPr>
          <p:nvPr/>
        </p:nvSpPr>
        <p:spPr bwMode="auto">
          <a:xfrm>
            <a:off x="323850" y="6381750"/>
            <a:ext cx="25923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    </a:t>
            </a:r>
            <a:r>
              <a:rPr lang="ru-RU" sz="1600" b="1"/>
              <a:t>информационное</a:t>
            </a:r>
            <a:endParaRPr lang="ru-RU" sz="2000" b="1"/>
          </a:p>
        </p:txBody>
      </p:sp>
      <p:sp>
        <p:nvSpPr>
          <p:cNvPr id="39961" name="Text Box 40"/>
          <p:cNvSpPr txBox="1">
            <a:spLocks noChangeArrowheads="1"/>
          </p:cNvSpPr>
          <p:nvPr/>
        </p:nvSpPr>
        <p:spPr bwMode="auto">
          <a:xfrm>
            <a:off x="3419475" y="6381750"/>
            <a:ext cx="237648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постиндустриальное</a:t>
            </a:r>
            <a:endParaRPr lang="ru-RU" sz="2000" b="1"/>
          </a:p>
        </p:txBody>
      </p:sp>
      <p:sp>
        <p:nvSpPr>
          <p:cNvPr id="39962" name="Text Box 41"/>
          <p:cNvSpPr txBox="1">
            <a:spLocks noChangeArrowheads="1"/>
          </p:cNvSpPr>
          <p:nvPr/>
        </p:nvSpPr>
        <p:spPr bwMode="auto">
          <a:xfrm>
            <a:off x="6227763" y="6453188"/>
            <a:ext cx="2916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963" name="Text Box 42"/>
          <p:cNvSpPr txBox="1">
            <a:spLocks noChangeArrowheads="1"/>
          </p:cNvSpPr>
          <p:nvPr/>
        </p:nvSpPr>
        <p:spPr bwMode="auto">
          <a:xfrm>
            <a:off x="250825" y="1844675"/>
            <a:ext cx="24495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    индустриальное</a:t>
            </a:r>
          </a:p>
        </p:txBody>
      </p:sp>
      <p:sp>
        <p:nvSpPr>
          <p:cNvPr id="39964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1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Nadyu\Desktop\звездный час по обществу\Novgorod-24-gaz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25765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Nadyu\Desktop\звездный час по обществу\огороднич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88913"/>
            <a:ext cx="237648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Nadyu\Desktop\звездный час по обществу\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797425"/>
            <a:ext cx="24542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Nadyu\Desktop\звездный час по обществу\0_cb06_8ecbf23d_x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2420938"/>
            <a:ext cx="23764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Nadyu\Desktop\звездный час по обществу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652963"/>
            <a:ext cx="230505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Users\Nadyu\Desktop\звездный час по обществу\000w6q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2425" y="115888"/>
            <a:ext cx="23336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Users\Nadyu\Desktop\звездный час по обществу\123-1-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4724400"/>
            <a:ext cx="2519362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2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2988" y="2636838"/>
            <a:ext cx="1225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1" name="Group 67"/>
          <p:cNvGraphicFramePr>
            <a:graphicFrameLocks noGrp="1"/>
          </p:cNvGraphicFramePr>
          <p:nvPr/>
        </p:nvGraphicFramePr>
        <p:xfrm>
          <a:off x="0" y="0"/>
          <a:ext cx="9144000" cy="681355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9" name="Line 24"/>
          <p:cNvSpPr>
            <a:spLocks noChangeShapeType="1"/>
          </p:cNvSpPr>
          <p:nvPr/>
        </p:nvSpPr>
        <p:spPr bwMode="auto">
          <a:xfrm>
            <a:off x="0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0" name="Picture 70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349500"/>
            <a:ext cx="287972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2" name="TextBox 13"/>
          <p:cNvSpPr txBox="1">
            <a:spLocks noChangeArrowheads="1"/>
          </p:cNvSpPr>
          <p:nvPr/>
        </p:nvSpPr>
        <p:spPr bwMode="auto">
          <a:xfrm>
            <a:off x="3708400" y="908050"/>
            <a:ext cx="208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</a:t>
            </a:r>
          </a:p>
        </p:txBody>
      </p:sp>
      <p:sp>
        <p:nvSpPr>
          <p:cNvPr id="6173" name="TextBox 14"/>
          <p:cNvSpPr txBox="1">
            <a:spLocks noChangeArrowheads="1"/>
          </p:cNvSpPr>
          <p:nvPr/>
        </p:nvSpPr>
        <p:spPr bwMode="auto">
          <a:xfrm>
            <a:off x="250825" y="836613"/>
            <a:ext cx="2663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Конфискация имущества</a:t>
            </a:r>
          </a:p>
        </p:txBody>
      </p:sp>
      <p:sp>
        <p:nvSpPr>
          <p:cNvPr id="6174" name="TextBox 15"/>
          <p:cNvSpPr txBox="1">
            <a:spLocks noChangeArrowheads="1"/>
          </p:cNvSpPr>
          <p:nvPr/>
        </p:nvSpPr>
        <p:spPr bwMode="auto">
          <a:xfrm>
            <a:off x="6227763" y="3068638"/>
            <a:ext cx="3132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Исправительные работы</a:t>
            </a:r>
          </a:p>
        </p:txBody>
      </p:sp>
      <p:sp>
        <p:nvSpPr>
          <p:cNvPr id="6175" name="TextBox 16"/>
          <p:cNvSpPr txBox="1">
            <a:spLocks noChangeArrowheads="1"/>
          </p:cNvSpPr>
          <p:nvPr/>
        </p:nvSpPr>
        <p:spPr bwMode="auto">
          <a:xfrm>
            <a:off x="6588125" y="404813"/>
            <a:ext cx="2555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Лишение свободы на определенный срок</a:t>
            </a:r>
          </a:p>
        </p:txBody>
      </p:sp>
      <p:sp>
        <p:nvSpPr>
          <p:cNvPr id="6176" name="TextBox 17"/>
          <p:cNvSpPr txBox="1">
            <a:spLocks noChangeArrowheads="1"/>
          </p:cNvSpPr>
          <p:nvPr/>
        </p:nvSpPr>
        <p:spPr bwMode="auto">
          <a:xfrm>
            <a:off x="6732588" y="5013325"/>
            <a:ext cx="1944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Лишение наград</a:t>
            </a:r>
          </a:p>
        </p:txBody>
      </p:sp>
      <p:sp>
        <p:nvSpPr>
          <p:cNvPr id="6177" name="TextBox 18"/>
          <p:cNvSpPr txBox="1">
            <a:spLocks noChangeArrowheads="1"/>
          </p:cNvSpPr>
          <p:nvPr/>
        </p:nvSpPr>
        <p:spPr bwMode="auto">
          <a:xfrm>
            <a:off x="3563938" y="4868863"/>
            <a:ext cx="23764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Лишение права заниматься определенной деятельностью</a:t>
            </a:r>
          </a:p>
        </p:txBody>
      </p:sp>
      <p:sp>
        <p:nvSpPr>
          <p:cNvPr id="6178" name="TextBox 19"/>
          <p:cNvSpPr txBox="1">
            <a:spLocks noChangeArrowheads="1"/>
          </p:cNvSpPr>
          <p:nvPr/>
        </p:nvSpPr>
        <p:spPr bwMode="auto">
          <a:xfrm>
            <a:off x="539750" y="5013325"/>
            <a:ext cx="2087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Смертная казнь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611188" y="3860800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тур</a:t>
            </a:r>
          </a:p>
        </p:txBody>
      </p:sp>
      <p:pic>
        <p:nvPicPr>
          <p:cNvPr id="40989" name="Picture 39" descr="C:\Users\Nadyu\Desktop\архив рисунков\disco_2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636838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  <p:bldP spid="6174" grpId="0"/>
      <p:bldP spid="6175" grpId="0"/>
      <p:bldP spid="6176" grpId="0"/>
      <p:bldP spid="6177" grpId="0"/>
      <p:bldP spid="6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3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2004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2005" name="Picture 45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276475"/>
            <a:ext cx="29940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6" name="TextBox 13"/>
          <p:cNvSpPr txBox="1">
            <a:spLocks noChangeArrowheads="1"/>
          </p:cNvSpPr>
          <p:nvPr/>
        </p:nvSpPr>
        <p:spPr bwMode="auto">
          <a:xfrm>
            <a:off x="3419475" y="184467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Сергей Миронов</a:t>
            </a:r>
          </a:p>
        </p:txBody>
      </p:sp>
      <p:sp>
        <p:nvSpPr>
          <p:cNvPr id="42007" name="TextBox 14"/>
          <p:cNvSpPr txBox="1">
            <a:spLocks noChangeArrowheads="1"/>
          </p:cNvSpPr>
          <p:nvPr/>
        </p:nvSpPr>
        <p:spPr bwMode="auto">
          <a:xfrm>
            <a:off x="3203575" y="630872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42008" name="TextBox 15"/>
          <p:cNvSpPr txBox="1">
            <a:spLocks noChangeArrowheads="1"/>
          </p:cNvSpPr>
          <p:nvPr/>
        </p:nvSpPr>
        <p:spPr bwMode="auto">
          <a:xfrm>
            <a:off x="6084888" y="3141663"/>
            <a:ext cx="1439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Владимир</a:t>
            </a:r>
          </a:p>
          <a:p>
            <a:r>
              <a:rPr lang="ru-RU" b="1"/>
              <a:t> Путин</a:t>
            </a:r>
          </a:p>
        </p:txBody>
      </p:sp>
      <p:sp>
        <p:nvSpPr>
          <p:cNvPr id="42009" name="TextBox 16"/>
          <p:cNvSpPr txBox="1">
            <a:spLocks noChangeArrowheads="1"/>
          </p:cNvSpPr>
          <p:nvPr/>
        </p:nvSpPr>
        <p:spPr bwMode="auto">
          <a:xfrm>
            <a:off x="6300788" y="6457950"/>
            <a:ext cx="208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Лев Кузнецов</a:t>
            </a:r>
          </a:p>
        </p:txBody>
      </p:sp>
      <p:sp>
        <p:nvSpPr>
          <p:cNvPr id="42010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2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42011" name="TextBox 18"/>
          <p:cNvSpPr txBox="1">
            <a:spLocks noChangeArrowheads="1"/>
          </p:cNvSpPr>
          <p:nvPr/>
        </p:nvSpPr>
        <p:spPr bwMode="auto">
          <a:xfrm>
            <a:off x="250825" y="184467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Борис Грызлов</a:t>
            </a:r>
          </a:p>
        </p:txBody>
      </p:sp>
      <p:sp>
        <p:nvSpPr>
          <p:cNvPr id="42012" name="TextBox 19"/>
          <p:cNvSpPr txBox="1">
            <a:spLocks noChangeArrowheads="1"/>
          </p:cNvSpPr>
          <p:nvPr/>
        </p:nvSpPr>
        <p:spPr bwMode="auto">
          <a:xfrm>
            <a:off x="107950" y="5516563"/>
            <a:ext cx="1368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Алексей</a:t>
            </a:r>
          </a:p>
          <a:p>
            <a:r>
              <a:rPr lang="ru-RU" b="1"/>
              <a:t> Кудрин </a:t>
            </a:r>
          </a:p>
        </p:txBody>
      </p:sp>
      <p:sp>
        <p:nvSpPr>
          <p:cNvPr id="42013" name="TextBox 20"/>
          <p:cNvSpPr txBox="1">
            <a:spLocks noChangeArrowheads="1"/>
          </p:cNvSpPr>
          <p:nvPr/>
        </p:nvSpPr>
        <p:spPr bwMode="auto">
          <a:xfrm>
            <a:off x="6227763" y="1844675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Дмитрий Медведев</a:t>
            </a:r>
          </a:p>
        </p:txBody>
      </p:sp>
      <p:pic>
        <p:nvPicPr>
          <p:cNvPr id="42014" name="Picture 39" descr="C:\Users\Nadyu\Desktop\архив рисунков\disco_2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36838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5" name="TextBox 22"/>
          <p:cNvSpPr txBox="1">
            <a:spLocks noChangeArrowheads="1"/>
          </p:cNvSpPr>
          <p:nvPr/>
        </p:nvSpPr>
        <p:spPr bwMode="auto">
          <a:xfrm>
            <a:off x="3203575" y="6381750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Борис  Ельцин</a:t>
            </a:r>
          </a:p>
        </p:txBody>
      </p:sp>
      <p:pic>
        <p:nvPicPr>
          <p:cNvPr id="3" name="Picture 2" descr="C:\Users\Nadyu\Desktop\звездный час по обществу\3RIA-713010-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15888"/>
            <a:ext cx="21955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Nadyu\Desktop\звездный час по обществу\Борис Грызлов пред Госдум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050" y="188913"/>
            <a:ext cx="23288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Nadyu\Desktop\звездный час по обществу\Председатель Совета Федерации Федерального Собрания Российской Федерации С.М. Мирон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15888"/>
            <a:ext cx="18796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Nadyu\Desktop\звездный час по обществу\Алексей Кудрин 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3650" y="4652963"/>
            <a:ext cx="17240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Nadyu\Desktop\звездный час по обществу\putin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1725" y="2420938"/>
            <a:ext cx="152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Nadyu\Desktop\звездный час по обществу\Кузнецо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652963"/>
            <a:ext cx="20066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Nadyu\Desktop\звездный час по обществу\гос чины\Ельцин экспрезиден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275" y="4652963"/>
            <a:ext cx="20732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7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3028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3029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49500"/>
            <a:ext cx="28956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Picture 31" descr="C:\Users\Nadyu\Desktop\архив рисунков\disco_3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368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3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43032" name="TextBox 15"/>
          <p:cNvSpPr txBox="1">
            <a:spLocks noChangeArrowheads="1"/>
          </p:cNvSpPr>
          <p:nvPr/>
        </p:nvSpPr>
        <p:spPr bwMode="auto">
          <a:xfrm>
            <a:off x="323850" y="1916113"/>
            <a:ext cx="244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Право на жизнь</a:t>
            </a:r>
          </a:p>
        </p:txBody>
      </p:sp>
      <p:sp>
        <p:nvSpPr>
          <p:cNvPr id="43033" name="TextBox 16"/>
          <p:cNvSpPr txBox="1">
            <a:spLocks noChangeArrowheads="1"/>
          </p:cNvSpPr>
          <p:nvPr/>
        </p:nvSpPr>
        <p:spPr bwMode="auto">
          <a:xfrm>
            <a:off x="3203575" y="1844675"/>
            <a:ext cx="2592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Право на образование</a:t>
            </a:r>
            <a:endParaRPr lang="ru-RU" sz="1200"/>
          </a:p>
        </p:txBody>
      </p:sp>
      <p:sp>
        <p:nvSpPr>
          <p:cNvPr id="43034" name="TextBox 17"/>
          <p:cNvSpPr txBox="1">
            <a:spLocks noChangeArrowheads="1"/>
          </p:cNvSpPr>
          <p:nvPr/>
        </p:nvSpPr>
        <p:spPr bwMode="auto">
          <a:xfrm>
            <a:off x="6156325" y="6334125"/>
            <a:ext cx="273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Защита от экономической эксплуатации</a:t>
            </a:r>
            <a:endParaRPr lang="ru-RU" sz="1100"/>
          </a:p>
        </p:txBody>
      </p:sp>
      <p:sp>
        <p:nvSpPr>
          <p:cNvPr id="43035" name="TextBox 18"/>
          <p:cNvSpPr txBox="1">
            <a:spLocks noChangeArrowheads="1"/>
          </p:cNvSpPr>
          <p:nvPr/>
        </p:nvSpPr>
        <p:spPr bwMode="auto">
          <a:xfrm>
            <a:off x="3132138" y="6334125"/>
            <a:ext cx="2735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Право на </a:t>
            </a:r>
          </a:p>
          <a:p>
            <a:r>
              <a:rPr lang="ru-RU" sz="1400" b="1"/>
              <a:t>социальное обеспечение</a:t>
            </a:r>
            <a:endParaRPr lang="ru-RU" sz="1100"/>
          </a:p>
        </p:txBody>
      </p:sp>
      <p:sp>
        <p:nvSpPr>
          <p:cNvPr id="43036" name="TextBox 19"/>
          <p:cNvSpPr txBox="1">
            <a:spLocks noChangeArrowheads="1"/>
          </p:cNvSpPr>
          <p:nvPr/>
        </p:nvSpPr>
        <p:spPr bwMode="auto">
          <a:xfrm>
            <a:off x="107950" y="6237288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Право пользования  учреждениями культуры</a:t>
            </a:r>
            <a:endParaRPr lang="ru-RU" sz="1100"/>
          </a:p>
        </p:txBody>
      </p:sp>
      <p:sp>
        <p:nvSpPr>
          <p:cNvPr id="43037" name="TextBox 20"/>
          <p:cNvSpPr txBox="1">
            <a:spLocks noChangeArrowheads="1"/>
          </p:cNvSpPr>
          <p:nvPr/>
        </p:nvSpPr>
        <p:spPr bwMode="auto">
          <a:xfrm>
            <a:off x="6156325" y="4005263"/>
            <a:ext cx="2879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Право на неприкосновенность жилища</a:t>
            </a:r>
            <a:endParaRPr lang="ru-RU" sz="1100"/>
          </a:p>
        </p:txBody>
      </p:sp>
      <p:sp>
        <p:nvSpPr>
          <p:cNvPr id="43038" name="TextBox 21"/>
          <p:cNvSpPr txBox="1">
            <a:spLocks noChangeArrowheads="1"/>
          </p:cNvSpPr>
          <p:nvPr/>
        </p:nvSpPr>
        <p:spPr bwMode="auto">
          <a:xfrm>
            <a:off x="6443663" y="1844675"/>
            <a:ext cx="2376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Право на труд</a:t>
            </a:r>
            <a:endParaRPr lang="ru-RU" sz="1200"/>
          </a:p>
        </p:txBody>
      </p:sp>
      <p:pic>
        <p:nvPicPr>
          <p:cNvPr id="23" name="Picture 4" descr="PICT12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15888"/>
            <a:ext cx="230663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Nadyu\Pictures\ФОТО\ФОТО 10-11\ШКК\неделя МИФ 1-5 февраля 2011\IMG_8326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1563" y="11588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P11009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275" y="4652963"/>
            <a:ext cx="2111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Nadyu\Desktop\уроки ОБЩЕСТВО с интернета\имею право\права ребенка в картинках\rebenok-01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115888"/>
            <a:ext cx="20875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Nadyu\Desktop\уроки ОБЩЕСТВО с интернета\имею право\права ребенка в картинках\08labgi0l1257703956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4652963"/>
            <a:ext cx="20542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Nadyu\Desktop\уроки ОБЩЕСТВО с интернета\имею право\права ребенка в картинках\rights12 -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538" y="4652963"/>
            <a:ext cx="158908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Nadyu\Desktop\уроки ОБЩЕСТВО с интернета\имею право\права ребенка в картинках\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288" y="2349500"/>
            <a:ext cx="16557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53"/>
          <p:cNvSpPr txBox="1">
            <a:spLocks noChangeArrowheads="1"/>
          </p:cNvSpPr>
          <p:nvPr/>
        </p:nvSpPr>
        <p:spPr bwMode="auto">
          <a:xfrm>
            <a:off x="6300788" y="6237288"/>
            <a:ext cx="23050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     </a:t>
            </a:r>
          </a:p>
        </p:txBody>
      </p:sp>
      <p:pic>
        <p:nvPicPr>
          <p:cNvPr id="44034" name="Picture 4" descr="Безымянный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492375"/>
            <a:ext cx="288131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15" name="Group 23"/>
          <p:cNvGraphicFramePr>
            <a:graphicFrameLocks noGrp="1"/>
          </p:cNvGraphicFramePr>
          <p:nvPr/>
        </p:nvGraphicFramePr>
        <p:xfrm>
          <a:off x="34925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3" name="Text Box 49"/>
          <p:cNvSpPr txBox="1">
            <a:spLocks noChangeArrowheads="1"/>
          </p:cNvSpPr>
          <p:nvPr/>
        </p:nvSpPr>
        <p:spPr bwMode="auto">
          <a:xfrm>
            <a:off x="0" y="1773238"/>
            <a:ext cx="29876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   </a:t>
            </a:r>
            <a:r>
              <a:rPr lang="ru-RU" sz="1600" b="1"/>
              <a:t>милиция (полиция)</a:t>
            </a:r>
            <a:endParaRPr lang="ru-RU" sz="2400" b="1"/>
          </a:p>
        </p:txBody>
      </p:sp>
      <p:sp>
        <p:nvSpPr>
          <p:cNvPr id="44054" name="Text Box 50"/>
          <p:cNvSpPr txBox="1">
            <a:spLocks noChangeArrowheads="1"/>
          </p:cNvSpPr>
          <p:nvPr/>
        </p:nvSpPr>
        <p:spPr bwMode="auto">
          <a:xfrm>
            <a:off x="250825" y="6308725"/>
            <a:ext cx="25209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 </a:t>
            </a:r>
            <a:r>
              <a:rPr lang="ru-RU" sz="1600" b="1"/>
              <a:t>прокуратура</a:t>
            </a:r>
            <a:endParaRPr lang="ru-RU" sz="2000" b="1"/>
          </a:p>
        </p:txBody>
      </p:sp>
      <p:sp>
        <p:nvSpPr>
          <p:cNvPr id="44055" name="Text Box 51"/>
          <p:cNvSpPr txBox="1">
            <a:spLocks noChangeArrowheads="1"/>
          </p:cNvSpPr>
          <p:nvPr/>
        </p:nvSpPr>
        <p:spPr bwMode="auto">
          <a:xfrm>
            <a:off x="6372225" y="1700213"/>
            <a:ext cx="22320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 </a:t>
            </a:r>
            <a:r>
              <a:rPr lang="ru-RU" sz="1600" b="1"/>
              <a:t> адвокат</a:t>
            </a:r>
            <a:endParaRPr lang="ru-RU" sz="2400" b="1"/>
          </a:p>
        </p:txBody>
      </p:sp>
      <p:sp>
        <p:nvSpPr>
          <p:cNvPr id="44056" name="Text Box 52"/>
          <p:cNvSpPr txBox="1">
            <a:spLocks noChangeArrowheads="1"/>
          </p:cNvSpPr>
          <p:nvPr/>
        </p:nvSpPr>
        <p:spPr bwMode="auto">
          <a:xfrm>
            <a:off x="3419475" y="1844675"/>
            <a:ext cx="2376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уголовный розыск</a:t>
            </a:r>
          </a:p>
        </p:txBody>
      </p:sp>
      <p:sp>
        <p:nvSpPr>
          <p:cNvPr id="44057" name="Text Box 55"/>
          <p:cNvSpPr txBox="1">
            <a:spLocks noChangeArrowheads="1"/>
          </p:cNvSpPr>
          <p:nvPr/>
        </p:nvSpPr>
        <p:spPr bwMode="auto">
          <a:xfrm>
            <a:off x="3203575" y="6381750"/>
            <a:ext cx="27368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налоговая полиция</a:t>
            </a:r>
            <a:endParaRPr lang="ru-RU" sz="2000" b="1"/>
          </a:p>
        </p:txBody>
      </p:sp>
      <p:sp>
        <p:nvSpPr>
          <p:cNvPr id="44058" name="Text Box 56"/>
          <p:cNvSpPr txBox="1">
            <a:spLocks noChangeArrowheads="1"/>
          </p:cNvSpPr>
          <p:nvPr/>
        </p:nvSpPr>
        <p:spPr bwMode="auto">
          <a:xfrm>
            <a:off x="6300788" y="4005263"/>
            <a:ext cx="284321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уполномоченный по делам несовершеннолетних</a:t>
            </a:r>
            <a:endParaRPr lang="ru-RU" sz="2400" b="1"/>
          </a:p>
        </p:txBody>
      </p:sp>
      <p:pic>
        <p:nvPicPr>
          <p:cNvPr id="44059" name="Picture 31" descr="C:\Users\Nadyu\Desktop\архив рисунков\disco_3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36838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0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3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44061" name="Text Box 55"/>
          <p:cNvSpPr txBox="1">
            <a:spLocks noChangeArrowheads="1"/>
          </p:cNvSpPr>
          <p:nvPr/>
        </p:nvSpPr>
        <p:spPr bwMode="auto">
          <a:xfrm>
            <a:off x="6227763" y="6165850"/>
            <a:ext cx="27368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Милиция общественной безопасности</a:t>
            </a:r>
            <a:endParaRPr lang="ru-RU" sz="2000" b="1"/>
          </a:p>
        </p:txBody>
      </p:sp>
      <p:pic>
        <p:nvPicPr>
          <p:cNvPr id="5122" name="Picture 2" descr="C:\Users\Nadyu\Desktop\звездный час по обществу\752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652963"/>
            <a:ext cx="227806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Nadyu\Desktop\звездный час по обществу\sud_030309_580_no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2420938"/>
            <a:ext cx="23304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3708400" y="4652963"/>
            <a:ext cx="2211388" cy="1774825"/>
            <a:chOff x="3707904" y="4653136"/>
            <a:chExt cx="2211333" cy="1774056"/>
          </a:xfrm>
        </p:grpSpPr>
        <p:pic>
          <p:nvPicPr>
            <p:cNvPr id="44069" name="Picture 4" descr="C:\Users\Nadyu\Desktop\звездный час по обществу\fnp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9992" y="4653136"/>
              <a:ext cx="1419245" cy="177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0" name="Picture 5" descr="C:\Users\Nadyu\Desktop\звездный час по обществу\images.jpe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07904" y="5589240"/>
              <a:ext cx="948733" cy="707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6" name="Picture 6" descr="C:\Users\Nadyu\Desktop\звездный час по обществу\8864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188913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Nadyu\Desktop\звездный час по обществу\0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4710113"/>
            <a:ext cx="2447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Nadyu\Desktop\звездный час по обществу\234453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8400" y="115888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Users\Nadyu\Desktop\звездный час по обществу\img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188913"/>
            <a:ext cx="24812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Group 5"/>
          <p:cNvGraphicFramePr>
            <a:graphicFrameLocks noGrp="1"/>
          </p:cNvGraphicFramePr>
          <p:nvPr/>
        </p:nvGraphicFramePr>
        <p:xfrm>
          <a:off x="0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eeskneesCTT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eeskneesCTT" pitchFamily="2" charset="0"/>
                        </a:rPr>
                        <a:t>      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eskneesCTT" pitchFamily="2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263" name="Text Box 25"/>
          <p:cNvGrpSpPr>
            <a:grpSpLocks/>
          </p:cNvGrpSpPr>
          <p:nvPr/>
        </p:nvGrpSpPr>
        <p:grpSpPr bwMode="auto">
          <a:xfrm>
            <a:off x="407988" y="5426075"/>
            <a:ext cx="2420937" cy="688975"/>
            <a:chOff x="257" y="3418"/>
            <a:chExt cx="1525" cy="434"/>
          </a:xfrm>
        </p:grpSpPr>
        <p:pic>
          <p:nvPicPr>
            <p:cNvPr id="45075" name="Text Box 2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" y="3418"/>
              <a:ext cx="1525" cy="434"/>
            </a:xfrm>
            <a:prstGeom prst="rect">
              <a:avLst/>
            </a:prstGeom>
            <a:noFill/>
          </p:spPr>
        </p:pic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295" y="3475"/>
              <a:ext cx="145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FFFF"/>
                  </a:solidFill>
                </a:rPr>
                <a:t>   </a:t>
              </a:r>
              <a:r>
                <a:rPr lang="ru-RU" sz="2800" b="1">
                  <a:solidFill>
                    <a:srgbClr val="FFFFFF"/>
                  </a:solidFill>
                </a:rPr>
                <a:t>Этнограф</a:t>
              </a:r>
            </a:p>
          </p:txBody>
        </p:sp>
      </p:grpSp>
      <p:grpSp>
        <p:nvGrpSpPr>
          <p:cNvPr id="10264" name="Text Box 26"/>
          <p:cNvGrpSpPr>
            <a:grpSpLocks/>
          </p:cNvGrpSpPr>
          <p:nvPr/>
        </p:nvGrpSpPr>
        <p:grpSpPr bwMode="auto">
          <a:xfrm>
            <a:off x="6235700" y="890588"/>
            <a:ext cx="2663825" cy="688975"/>
            <a:chOff x="3928" y="561"/>
            <a:chExt cx="1678" cy="434"/>
          </a:xfrm>
        </p:grpSpPr>
        <p:pic>
          <p:nvPicPr>
            <p:cNvPr id="45078" name="Text Box 2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8" y="561"/>
              <a:ext cx="1678" cy="434"/>
            </a:xfrm>
            <a:prstGeom prst="rect">
              <a:avLst/>
            </a:prstGeom>
            <a:noFill/>
          </p:spPr>
        </p:pic>
        <p:sp>
          <p:nvSpPr>
            <p:cNvPr id="45079" name="Text Box 23"/>
            <p:cNvSpPr txBox="1">
              <a:spLocks noChangeArrowheads="1"/>
            </p:cNvSpPr>
            <p:nvPr/>
          </p:nvSpPr>
          <p:spPr bwMode="auto">
            <a:xfrm>
              <a:off x="3969" y="618"/>
              <a:ext cx="158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FFFF"/>
                  </a:solidFill>
                </a:rPr>
                <a:t>     </a:t>
              </a:r>
              <a:r>
                <a:rPr lang="ru-RU" sz="2800" b="1">
                  <a:solidFill>
                    <a:srgbClr val="FFFFFF"/>
                  </a:solidFill>
                </a:rPr>
                <a:t>Экономист</a:t>
              </a:r>
            </a:p>
          </p:txBody>
        </p:sp>
      </p:grpSp>
      <p:grpSp>
        <p:nvGrpSpPr>
          <p:cNvPr id="10266" name="Text Box 28"/>
          <p:cNvGrpSpPr>
            <a:grpSpLocks/>
          </p:cNvGrpSpPr>
          <p:nvPr/>
        </p:nvGrpSpPr>
        <p:grpSpPr bwMode="auto">
          <a:xfrm>
            <a:off x="6235700" y="5334000"/>
            <a:ext cx="2640013" cy="768350"/>
            <a:chOff x="3928" y="3360"/>
            <a:chExt cx="1663" cy="484"/>
          </a:xfrm>
        </p:grpSpPr>
        <p:pic>
          <p:nvPicPr>
            <p:cNvPr id="45081" name="Text Box 2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8" y="3360"/>
              <a:ext cx="1663" cy="484"/>
            </a:xfrm>
            <a:prstGeom prst="rect">
              <a:avLst/>
            </a:prstGeom>
            <a:noFill/>
          </p:spPr>
        </p:pic>
        <p:sp>
          <p:nvSpPr>
            <p:cNvPr id="45082" name="Text Box 26"/>
            <p:cNvSpPr txBox="1">
              <a:spLocks noChangeArrowheads="1"/>
            </p:cNvSpPr>
            <p:nvPr/>
          </p:nvSpPr>
          <p:spPr bwMode="auto">
            <a:xfrm>
              <a:off x="3969" y="3430"/>
              <a:ext cx="158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FFFF"/>
                  </a:solidFill>
                </a:rPr>
                <a:t>   </a:t>
              </a:r>
              <a:r>
                <a:rPr lang="ru-RU" sz="3200" b="1">
                  <a:solidFill>
                    <a:srgbClr val="FFFFFF"/>
                  </a:solidFill>
                </a:rPr>
                <a:t>Социолог</a:t>
              </a:r>
            </a:p>
          </p:txBody>
        </p:sp>
      </p:grpSp>
      <p:grpSp>
        <p:nvGrpSpPr>
          <p:cNvPr id="10268" name="Text Box 30"/>
          <p:cNvGrpSpPr>
            <a:grpSpLocks/>
          </p:cNvGrpSpPr>
          <p:nvPr/>
        </p:nvGrpSpPr>
        <p:grpSpPr bwMode="auto">
          <a:xfrm>
            <a:off x="3286125" y="5407025"/>
            <a:ext cx="2638425" cy="768350"/>
            <a:chOff x="2070" y="3406"/>
            <a:chExt cx="1662" cy="484"/>
          </a:xfrm>
        </p:grpSpPr>
        <p:pic>
          <p:nvPicPr>
            <p:cNvPr id="45084" name="Text Box 3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70" y="3406"/>
              <a:ext cx="1662" cy="484"/>
            </a:xfrm>
            <a:prstGeom prst="rect">
              <a:avLst/>
            </a:prstGeom>
            <a:noFill/>
          </p:spPr>
        </p:pic>
        <p:sp>
          <p:nvSpPr>
            <p:cNvPr id="45085" name="Text Box 29"/>
            <p:cNvSpPr txBox="1">
              <a:spLocks noChangeArrowheads="1"/>
            </p:cNvSpPr>
            <p:nvPr/>
          </p:nvSpPr>
          <p:spPr bwMode="auto">
            <a:xfrm>
              <a:off x="2109" y="3475"/>
              <a:ext cx="158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FFFF"/>
                  </a:solidFill>
                </a:rPr>
                <a:t>   </a:t>
              </a:r>
              <a:r>
                <a:rPr lang="ru-RU" sz="3200" b="1">
                  <a:solidFill>
                    <a:srgbClr val="FFFFFF"/>
                  </a:solidFill>
                </a:rPr>
                <a:t>Психолог</a:t>
              </a:r>
            </a:p>
          </p:txBody>
        </p:sp>
      </p:grpSp>
      <p:grpSp>
        <p:nvGrpSpPr>
          <p:cNvPr id="10270" name="Text Box 32"/>
          <p:cNvGrpSpPr>
            <a:grpSpLocks/>
          </p:cNvGrpSpPr>
          <p:nvPr/>
        </p:nvGrpSpPr>
        <p:grpSpPr bwMode="auto">
          <a:xfrm>
            <a:off x="2998788" y="871538"/>
            <a:ext cx="3097212" cy="768350"/>
            <a:chOff x="1889" y="549"/>
            <a:chExt cx="1951" cy="484"/>
          </a:xfrm>
        </p:grpSpPr>
        <p:pic>
          <p:nvPicPr>
            <p:cNvPr id="45087" name="Text Box 3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89" y="549"/>
              <a:ext cx="1951" cy="484"/>
            </a:xfrm>
            <a:prstGeom prst="rect">
              <a:avLst/>
            </a:prstGeom>
            <a:noFill/>
          </p:spPr>
        </p:pic>
        <p:sp>
          <p:nvSpPr>
            <p:cNvPr id="45088" name="Text Box 32"/>
            <p:cNvSpPr txBox="1">
              <a:spLocks noChangeArrowheads="1"/>
            </p:cNvSpPr>
            <p:nvPr/>
          </p:nvSpPr>
          <p:spPr bwMode="auto">
            <a:xfrm>
              <a:off x="1927" y="618"/>
              <a:ext cx="181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FFFF"/>
                  </a:solidFill>
                </a:rPr>
                <a:t>    </a:t>
              </a:r>
              <a:r>
                <a:rPr lang="ru-RU" sz="3200" b="1">
                  <a:solidFill>
                    <a:srgbClr val="FFFFFF"/>
                  </a:solidFill>
                </a:rPr>
                <a:t>Антрополог</a:t>
              </a:r>
            </a:p>
          </p:txBody>
        </p:sp>
      </p:grpSp>
      <p:grpSp>
        <p:nvGrpSpPr>
          <p:cNvPr id="10272" name="Text Box 34"/>
          <p:cNvGrpSpPr>
            <a:grpSpLocks/>
          </p:cNvGrpSpPr>
          <p:nvPr/>
        </p:nvGrpSpPr>
        <p:grpSpPr bwMode="auto">
          <a:xfrm>
            <a:off x="6169025" y="3103563"/>
            <a:ext cx="2743200" cy="766762"/>
            <a:chOff x="3886" y="1955"/>
            <a:chExt cx="1728" cy="483"/>
          </a:xfrm>
        </p:grpSpPr>
        <p:pic>
          <p:nvPicPr>
            <p:cNvPr id="45090" name="Text Box 3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6" y="1955"/>
              <a:ext cx="1728" cy="483"/>
            </a:xfrm>
            <a:prstGeom prst="rect">
              <a:avLst/>
            </a:prstGeom>
            <a:noFill/>
          </p:spPr>
        </p:pic>
        <p:sp>
          <p:nvSpPr>
            <p:cNvPr id="45091" name="Text Box 35"/>
            <p:cNvSpPr txBox="1">
              <a:spLocks noChangeArrowheads="1"/>
            </p:cNvSpPr>
            <p:nvPr/>
          </p:nvSpPr>
          <p:spPr bwMode="auto">
            <a:xfrm>
              <a:off x="3923" y="2024"/>
              <a:ext cx="16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FFFF"/>
                  </a:solidFill>
                </a:rPr>
                <a:t>    </a:t>
              </a:r>
              <a:r>
                <a:rPr lang="ru-RU" sz="3200" b="1">
                  <a:solidFill>
                    <a:srgbClr val="FFFFFF"/>
                  </a:solidFill>
                </a:rPr>
                <a:t>Политик</a:t>
              </a:r>
            </a:p>
          </p:txBody>
        </p:sp>
      </p:grpSp>
      <p:grpSp>
        <p:nvGrpSpPr>
          <p:cNvPr id="10276" name="Text Box 38"/>
          <p:cNvGrpSpPr>
            <a:grpSpLocks/>
          </p:cNvGrpSpPr>
          <p:nvPr/>
        </p:nvGrpSpPr>
        <p:grpSpPr bwMode="auto">
          <a:xfrm>
            <a:off x="115888" y="798513"/>
            <a:ext cx="2908300" cy="768350"/>
            <a:chOff x="73" y="503"/>
            <a:chExt cx="1832" cy="484"/>
          </a:xfrm>
        </p:grpSpPr>
        <p:pic>
          <p:nvPicPr>
            <p:cNvPr id="45093" name="Text Box 3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" y="503"/>
              <a:ext cx="1832" cy="484"/>
            </a:xfrm>
            <a:prstGeom prst="rect">
              <a:avLst/>
            </a:prstGeom>
            <a:noFill/>
          </p:spPr>
        </p:pic>
        <p:sp>
          <p:nvSpPr>
            <p:cNvPr id="45094" name="Text Box 38"/>
            <p:cNvSpPr txBox="1">
              <a:spLocks noChangeArrowheads="1"/>
            </p:cNvSpPr>
            <p:nvPr/>
          </p:nvSpPr>
          <p:spPr bwMode="auto">
            <a:xfrm>
              <a:off x="113" y="572"/>
              <a:ext cx="167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FFFFF"/>
                  </a:solidFill>
                </a:rPr>
                <a:t>    </a:t>
              </a:r>
              <a:r>
                <a:rPr lang="ru-RU" sz="3200" b="1">
                  <a:solidFill>
                    <a:srgbClr val="FFFFFF"/>
                  </a:solidFill>
                </a:rPr>
                <a:t>Демограф</a:t>
              </a:r>
              <a:endParaRPr lang="ru-RU" sz="2800" b="1">
                <a:solidFill>
                  <a:srgbClr val="FFFFFF"/>
                </a:solidFill>
              </a:endParaRPr>
            </a:p>
          </p:txBody>
        </p:sp>
      </p:grpSp>
      <p:sp>
        <p:nvSpPr>
          <p:cNvPr id="45096" name="TextBox 17"/>
          <p:cNvSpPr txBox="1">
            <a:spLocks noChangeArrowheads="1"/>
          </p:cNvSpPr>
          <p:nvPr/>
        </p:nvSpPr>
        <p:spPr bwMode="auto">
          <a:xfrm>
            <a:off x="827088" y="386080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grpSp>
        <p:nvGrpSpPr>
          <p:cNvPr id="45097" name="Группа 22"/>
          <p:cNvGrpSpPr>
            <a:grpSpLocks/>
          </p:cNvGrpSpPr>
          <p:nvPr/>
        </p:nvGrpSpPr>
        <p:grpSpPr bwMode="auto">
          <a:xfrm>
            <a:off x="827088" y="2492375"/>
            <a:ext cx="1368425" cy="1379538"/>
            <a:chOff x="683568" y="2276872"/>
            <a:chExt cx="1882899" cy="1882899"/>
          </a:xfrm>
        </p:grpSpPr>
        <p:pic>
          <p:nvPicPr>
            <p:cNvPr id="45099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Прямоугольник 24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2222" y="1936071"/>
              <a:ext cx="2869221" cy="2464046"/>
            </a:xfrm>
            <a:prstGeom prst="rect">
              <a:avLst/>
            </a:prstGeom>
            <a:noFill/>
          </p:spPr>
        </p:pic>
      </p:grpSp>
      <p:pic>
        <p:nvPicPr>
          <p:cNvPr id="45098" name="Picture 4" descr="Безымянный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113" y="2349500"/>
            <a:ext cx="2990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Государственные символы РФ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97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6098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6099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301875"/>
            <a:ext cx="30575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100" name="Группа 8"/>
          <p:cNvGrpSpPr>
            <a:grpSpLocks/>
          </p:cNvGrpSpPr>
          <p:nvPr/>
        </p:nvGrpSpPr>
        <p:grpSpPr bwMode="auto">
          <a:xfrm>
            <a:off x="827088" y="2708275"/>
            <a:ext cx="1368425" cy="1235075"/>
            <a:chOff x="683568" y="2276872"/>
            <a:chExt cx="1882899" cy="1882899"/>
          </a:xfrm>
        </p:grpSpPr>
        <p:pic>
          <p:nvPicPr>
            <p:cNvPr id="46114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Прямоугольник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222" y="1873671"/>
              <a:ext cx="2869219" cy="2751424"/>
            </a:xfrm>
            <a:prstGeom prst="rect">
              <a:avLst/>
            </a:prstGeom>
            <a:noFill/>
          </p:spPr>
        </p:pic>
      </p:grpSp>
      <p:sp>
        <p:nvSpPr>
          <p:cNvPr id="46101" name="TextBox 17"/>
          <p:cNvSpPr txBox="1">
            <a:spLocks noChangeArrowheads="1"/>
          </p:cNvSpPr>
          <p:nvPr/>
        </p:nvSpPr>
        <p:spPr bwMode="auto">
          <a:xfrm>
            <a:off x="827088" y="386080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grpSp>
        <p:nvGrpSpPr>
          <p:cNvPr id="46102" name="Группа 9"/>
          <p:cNvGrpSpPr>
            <a:grpSpLocks/>
          </p:cNvGrpSpPr>
          <p:nvPr/>
        </p:nvGrpSpPr>
        <p:grpSpPr bwMode="auto">
          <a:xfrm>
            <a:off x="7092950" y="2636838"/>
            <a:ext cx="1295400" cy="1306512"/>
            <a:chOff x="683568" y="2276872"/>
            <a:chExt cx="1882899" cy="1882899"/>
          </a:xfrm>
        </p:grpSpPr>
        <p:pic>
          <p:nvPicPr>
            <p:cNvPr id="46112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Прямоугольник 1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130" y="1903023"/>
              <a:ext cx="3028620" cy="2599818"/>
            </a:xfrm>
            <a:prstGeom prst="rect">
              <a:avLst/>
            </a:prstGeom>
            <a:noFill/>
          </p:spPr>
        </p:pic>
      </p:grpSp>
      <p:sp>
        <p:nvSpPr>
          <p:cNvPr id="46103" name="TextBox 17"/>
          <p:cNvSpPr txBox="1">
            <a:spLocks noChangeArrowheads="1"/>
          </p:cNvSpPr>
          <p:nvPr/>
        </p:nvSpPr>
        <p:spPr bwMode="auto">
          <a:xfrm>
            <a:off x="6732588" y="3860800"/>
            <a:ext cx="1798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3575" y="620713"/>
            <a:ext cx="295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Государственный гимн</a:t>
            </a:r>
            <a:endParaRPr lang="ru-RU" sz="2400" b="1"/>
          </a:p>
          <a:p>
            <a:pPr algn="ctr"/>
            <a:r>
              <a:rPr lang="ru-RU" sz="1600"/>
              <a:t>Сл. А.В. Александрова, </a:t>
            </a:r>
          </a:p>
          <a:p>
            <a:pPr algn="ctr"/>
            <a:r>
              <a:rPr lang="ru-RU" sz="1600"/>
              <a:t>Муз. С.В. Михалкова </a:t>
            </a:r>
          </a:p>
        </p:txBody>
      </p:sp>
      <p:sp>
        <p:nvSpPr>
          <p:cNvPr id="46105" name="TextBox 14"/>
          <p:cNvSpPr txBox="1">
            <a:spLocks noChangeArrowheads="1"/>
          </p:cNvSpPr>
          <p:nvPr/>
        </p:nvSpPr>
        <p:spPr bwMode="auto">
          <a:xfrm>
            <a:off x="107950" y="1125538"/>
            <a:ext cx="12239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Госуд.</a:t>
            </a:r>
          </a:p>
          <a:p>
            <a:r>
              <a:rPr lang="ru-RU" sz="2000" b="1"/>
              <a:t> герб</a:t>
            </a:r>
          </a:p>
        </p:txBody>
      </p:sp>
      <p:sp>
        <p:nvSpPr>
          <p:cNvPr id="46106" name="TextBox 15"/>
          <p:cNvSpPr txBox="1">
            <a:spLocks noChangeArrowheads="1"/>
          </p:cNvSpPr>
          <p:nvPr/>
        </p:nvSpPr>
        <p:spPr bwMode="auto">
          <a:xfrm>
            <a:off x="6156325" y="836613"/>
            <a:ext cx="107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Госуд.</a:t>
            </a:r>
          </a:p>
          <a:p>
            <a:r>
              <a:rPr lang="ru-RU" sz="2000" b="1"/>
              <a:t> флаг</a:t>
            </a:r>
          </a:p>
        </p:txBody>
      </p:sp>
      <p:pic>
        <p:nvPicPr>
          <p:cNvPr id="2050" name="Picture 2" descr="C:\Users\Nadyu\Desktop\звездный час по обществу\gerb(fkz)_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115888"/>
            <a:ext cx="17811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7092950" y="549275"/>
            <a:ext cx="1871663" cy="1079500"/>
            <a:chOff x="7092280" y="548680"/>
            <a:chExt cx="1872208" cy="108012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092280" y="1268231"/>
              <a:ext cx="1872208" cy="36056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092280" y="548680"/>
              <a:ext cx="1872208" cy="36057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092280" y="909250"/>
              <a:ext cx="1872208" cy="35898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0">
      <a:dk1>
        <a:srgbClr val="FF6600"/>
      </a:dk1>
      <a:lt1>
        <a:srgbClr val="FFFFFF"/>
      </a:lt1>
      <a:dk2>
        <a:srgbClr val="0033CC"/>
      </a:dk2>
      <a:lt2>
        <a:srgbClr val="FFFFFF"/>
      </a:lt2>
      <a:accent1>
        <a:srgbClr val="FF99FF"/>
      </a:accent1>
      <a:accent2>
        <a:srgbClr val="FFFF99"/>
      </a:accent2>
      <a:accent3>
        <a:srgbClr val="AAADE2"/>
      </a:accent3>
      <a:accent4>
        <a:srgbClr val="DADADA"/>
      </a:accent4>
      <a:accent5>
        <a:srgbClr val="FFCAFF"/>
      </a:accent5>
      <a:accent6>
        <a:srgbClr val="E7E78A"/>
      </a:accent6>
      <a:hlink>
        <a:srgbClr val="FF3399"/>
      </a:hlink>
      <a:folHlink>
        <a:srgbClr val="FF9966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алют 7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8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9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10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251</Words>
  <Application>Microsoft Office PowerPoint</Application>
  <PresentationFormat>Экран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Оформление по умолчанию</vt:lpstr>
      <vt:lpstr>Салют</vt:lpstr>
      <vt:lpstr>1_Оформление по умолчанию</vt:lpstr>
      <vt:lpstr>Звёздный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справедливость </vt:lpstr>
      <vt:lpstr> слова (сущ. в  им.падеже, ед.ч.):</vt:lpstr>
      <vt:lpstr>      ПОЗДРАВЛЯЕМ победителя игры  «ЗВЕЗДНЫЙ ЧАС»</vt:lpstr>
      <vt:lpstr>     Звездный час победителя</vt:lpstr>
    </vt:vector>
  </TitlesOfParts>
  <Company>Неизвестная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Звёздный</dc:title>
  <dc:creator>Неизвестный</dc:creator>
  <cp:lastModifiedBy>Admin</cp:lastModifiedBy>
  <cp:revision>93</cp:revision>
  <dcterms:created xsi:type="dcterms:W3CDTF">2004-04-29T07:56:50Z</dcterms:created>
  <dcterms:modified xsi:type="dcterms:W3CDTF">2020-01-10T07:14:01Z</dcterms:modified>
</cp:coreProperties>
</file>